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a.hotnews.ro/assets/document/2014/10/14/18303586-0.pdf" TargetMode="External"/><Relationship Id="rId3" Type="http://schemas.openxmlformats.org/officeDocument/2006/relationships/hyperlink" Target="https://upload.wikimedia.org/wikipedia/commons/thumb/4/48/Romania-Eastern_Carpathians.png/330px-Romania-Eastern_Carpathians.png" TargetMode="External"/><Relationship Id="rId7" Type="http://schemas.openxmlformats.org/officeDocument/2006/relationships/hyperlink" Target="https://manuale.edu.ro/manuale/Clasa%20a%20IV-a/Geografie/Uy5DLiBJTlRVSVRFWFQg/" TargetMode="External"/><Relationship Id="rId2" Type="http://schemas.openxmlformats.org/officeDocument/2006/relationships/hyperlink" Target="https://elearning.masterprof.ro/lectiile/geografie/lectie_07/Muntii_Carpati_harta_b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igital.educred.ro/red-din-cred/red-primar" TargetMode="External"/><Relationship Id="rId5" Type="http://schemas.openxmlformats.org/officeDocument/2006/relationships/hyperlink" Target="https://upload.wikimedia.org/wikipedia/commons/d/d1/Romania-Western_Carpathians.png" TargetMode="External"/><Relationship Id="rId4" Type="http://schemas.openxmlformats.org/officeDocument/2006/relationships/hyperlink" Target="https://upload.wikimedia.org/wikipedia/commons/8/87/Romania-Southern_Carpathian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217" y="2476096"/>
            <a:ext cx="7766936" cy="1646302"/>
          </a:xfrm>
        </p:spPr>
        <p:txBody>
          <a:bodyPr/>
          <a:lstStyle/>
          <a:p>
            <a:pPr algn="ctr"/>
            <a:r>
              <a:rPr lang="ro-RO" dirty="0" smtClean="0"/>
              <a:t>MUNȚII CARPAȚI</a:t>
            </a:r>
            <a:br>
              <a:rPr lang="ro-RO" dirty="0" smtClean="0"/>
            </a:br>
            <a:r>
              <a:rPr lang="ro-RO" dirty="0" smtClean="0"/>
              <a:t>Clasa a IV-a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38660"/>
            <a:ext cx="7766936" cy="1096899"/>
          </a:xfrm>
        </p:spPr>
        <p:txBody>
          <a:bodyPr/>
          <a:lstStyle/>
          <a:p>
            <a:pPr algn="l"/>
            <a:r>
              <a:rPr lang="ro-RO" dirty="0" smtClean="0"/>
              <a:t>REALIZAT DE</a:t>
            </a:r>
            <a:r>
              <a:rPr lang="en-GB" dirty="0" smtClean="0"/>
              <a:t>:</a:t>
            </a:r>
            <a:r>
              <a:rPr lang="ro-RO" dirty="0"/>
              <a:t> </a:t>
            </a:r>
            <a:r>
              <a:rPr lang="ro-RO" dirty="0" smtClean="0"/>
              <a:t>Chiriac Gabriela Georgiana  </a:t>
            </a:r>
          </a:p>
          <a:p>
            <a:pPr algn="l"/>
            <a:r>
              <a:rPr lang="ro-RO" dirty="0" smtClean="0"/>
              <a:t>SPECIALIZAREA</a:t>
            </a:r>
            <a:r>
              <a:rPr lang="en-GB" dirty="0" smtClean="0"/>
              <a:t>:</a:t>
            </a:r>
            <a:r>
              <a:rPr lang="ro-RO" dirty="0" smtClean="0"/>
              <a:t> PIPP, Anul 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826581"/>
          </a:xfrm>
        </p:spPr>
        <p:txBody>
          <a:bodyPr/>
          <a:lstStyle/>
          <a:p>
            <a:r>
              <a:rPr lang="ro-RO" dirty="0" smtClean="0"/>
              <a:t>INTRODUCERE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55" y="3363402"/>
            <a:ext cx="8596668" cy="2445865"/>
          </a:xfrm>
        </p:spPr>
        <p:txBody>
          <a:bodyPr>
            <a:normAutofit fontScale="92500" lnSpcReduction="10000"/>
          </a:bodyPr>
          <a:lstStyle/>
          <a:p>
            <a:r>
              <a:rPr lang="ro-RO" dirty="0" smtClean="0"/>
              <a:t>	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Munții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Carpați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întind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teritoriile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multor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țări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europene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jumătate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lungimea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acestui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lanț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muntos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află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țara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noastr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Munții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Carpați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ocupă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pozișie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centrală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formând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un arc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jurul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Depresiunii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Colinare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Transilvaniei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exterior,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mărginiți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Subcarpați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Dealurile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Vest,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Podișul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Mehedinți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Podișul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Moldovei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Munții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Carpați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alcătuiți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trei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ramuri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principale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numite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funcție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față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Depresiunea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Colinară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Transilvaniei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Orientali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Meridionali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Occidentali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(la vest).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666" y="-7951"/>
            <a:ext cx="4298334" cy="29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7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826581"/>
          </a:xfrm>
        </p:spPr>
        <p:txBody>
          <a:bodyPr/>
          <a:lstStyle/>
          <a:p>
            <a:r>
              <a:rPr lang="ro-RO" dirty="0" smtClean="0"/>
              <a:t>CARPAȚII ORIENTALI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042" y="2918129"/>
            <a:ext cx="8363299" cy="3275938"/>
          </a:xfrm>
        </p:spPr>
        <p:txBody>
          <a:bodyPr>
            <a:normAutofit/>
          </a:bodyPr>
          <a:lstStyle/>
          <a:p>
            <a:r>
              <a:rPr lang="ro-RO" sz="1800" dirty="0" smtClean="0"/>
              <a:t>	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Orientali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întind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granița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țării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Râulu</a:t>
            </a:r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Prahova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Orientali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alcătuți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șiruri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munți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despărțite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depresiuni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șirul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vest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mulți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vulcani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șirurile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central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estic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munți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încrețire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Orientali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înălțime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(2 303 m)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Munții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Rodnei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Orientali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împărțiți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trei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grupe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Nordică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Centrală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Sudică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162" y="-15902"/>
            <a:ext cx="3835096" cy="27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826581"/>
          </a:xfrm>
        </p:spPr>
        <p:txBody>
          <a:bodyPr/>
          <a:lstStyle/>
          <a:p>
            <a:r>
              <a:rPr lang="ro-RO" dirty="0" smtClean="0"/>
              <a:t>CARPAȚII MERIDIONALI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283" y="3231460"/>
            <a:ext cx="9055062" cy="2374284"/>
          </a:xfrm>
        </p:spPr>
        <p:txBody>
          <a:bodyPr>
            <a:normAutofit/>
          </a:bodyPr>
          <a:lstStyle/>
          <a:p>
            <a:r>
              <a:rPr lang="ro-RO" sz="1800" dirty="0" smtClean="0"/>
              <a:t>	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Meridionali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întind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Prahovei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văile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râurilor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Timiș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Cerna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la vest.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munți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încrețire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alcătuiți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roci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tari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puține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văi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depresiuni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greu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traversat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ceilalți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munți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Meridionali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alcătuiți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patru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grupe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munți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separate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văi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înguste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depresiuni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mici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Bucegi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Făgăraș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care se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află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Vârful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Moldoveanu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Parâng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Grupa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Retezat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937" y="-15902"/>
            <a:ext cx="4330814" cy="30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826581"/>
          </a:xfrm>
        </p:spPr>
        <p:txBody>
          <a:bodyPr/>
          <a:lstStyle/>
          <a:p>
            <a:r>
              <a:rPr lang="ro-RO" dirty="0" smtClean="0"/>
              <a:t>CARPAȚII OCCIDENTALI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167" y="3318849"/>
            <a:ext cx="8013440" cy="2239112"/>
          </a:xfrm>
        </p:spPr>
        <p:txBody>
          <a:bodyPr>
            <a:noAutofit/>
          </a:bodyPr>
          <a:lstStyle/>
          <a:p>
            <a:r>
              <a:rPr lang="ro-RO" sz="1800" dirty="0" smtClean="0"/>
              <a:t>	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Occidentali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întind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Dunării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Valea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Barcăului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nord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Munții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alcătuiți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roci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variate, au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culmi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rotunjite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despărțiți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văi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depresiuni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largi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comparație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celelalte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ramuri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carpatice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Occidentali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mici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înălțimi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înalt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fiind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Vârful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Bihor (1 849 m).</a:t>
            </a:r>
          </a:p>
          <a:p>
            <a:r>
              <a:rPr lang="ro-RO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Carpații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Occidentali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alcătuiți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trei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grupe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Munții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Banatului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Munții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Poiana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Ruscă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Munții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Apuseni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46" y="-15903"/>
            <a:ext cx="4526054" cy="32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826581"/>
          </a:xfrm>
        </p:spPr>
        <p:txBody>
          <a:bodyPr/>
          <a:lstStyle/>
          <a:p>
            <a:r>
              <a:rPr lang="ro-RO" dirty="0" smtClean="0"/>
              <a:t>RESURSE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478" y="2229521"/>
            <a:ext cx="8665447" cy="305809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hlinkClick r:id="rId2"/>
              </a:rPr>
              <a:t>https://elearning.masterprof.ro/lectiile/geografie/lectie_07/Muntii_Carpati_harta_b.jpg</a:t>
            </a:r>
            <a:r>
              <a:rPr lang="ro-RO" dirty="0" smtClean="0"/>
              <a:t> </a:t>
            </a:r>
          </a:p>
          <a:p>
            <a:r>
              <a:rPr lang="en-GB" dirty="0" smtClean="0">
                <a:hlinkClick r:id="rId3"/>
              </a:rPr>
              <a:t>https://upload.wikimedia.org/wikipedia/commons/thumb/4/48/Romania-Eastern_Carpathians.png/330px-Romania-Eastern_Carpathians.png</a:t>
            </a:r>
            <a:endParaRPr lang="ro-RO" dirty="0" smtClean="0"/>
          </a:p>
          <a:p>
            <a:r>
              <a:rPr lang="en-GB" dirty="0" smtClean="0">
                <a:hlinkClick r:id="rId4"/>
              </a:rPr>
              <a:t>https://upload.wikimedia.org/wikipedia/commons/8/87/Romania-Southern_Carpathians.png</a:t>
            </a:r>
            <a:endParaRPr lang="ro-RO" dirty="0" smtClean="0"/>
          </a:p>
          <a:p>
            <a:r>
              <a:rPr lang="ro-RO" dirty="0" smtClean="0">
                <a:hlinkClick r:id="rId5"/>
              </a:rPr>
              <a:t>https://upload.wikimedia.org/wikipedia/commons/d/d1/Romania-Western_Carpathians.png</a:t>
            </a:r>
            <a:r>
              <a:rPr lang="ro-RO" dirty="0" smtClean="0"/>
              <a:t> </a:t>
            </a:r>
          </a:p>
          <a:p>
            <a:r>
              <a:rPr lang="ro-RO" dirty="0" smtClean="0">
                <a:hlinkClick r:id="rId6"/>
              </a:rPr>
              <a:t>https</a:t>
            </a:r>
            <a:r>
              <a:rPr lang="ro-RO" dirty="0">
                <a:hlinkClick r:id="rId6"/>
              </a:rPr>
              <a:t>://</a:t>
            </a:r>
            <a:r>
              <a:rPr lang="ro-RO" dirty="0" smtClean="0">
                <a:hlinkClick r:id="rId6"/>
              </a:rPr>
              <a:t>digital.educred.ro/red-din-cred/red-primar</a:t>
            </a:r>
            <a:r>
              <a:rPr lang="ro-RO" dirty="0" smtClean="0"/>
              <a:t> </a:t>
            </a:r>
            <a:endParaRPr lang="ro-RO" dirty="0"/>
          </a:p>
          <a:p>
            <a:r>
              <a:rPr lang="ro-RO" dirty="0" smtClean="0">
                <a:hlinkClick r:id="rId7"/>
              </a:rPr>
              <a:t>https</a:t>
            </a:r>
            <a:r>
              <a:rPr lang="ro-RO" dirty="0">
                <a:hlinkClick r:id="rId7"/>
              </a:rPr>
              <a:t>://manuale.edu.ro/manuale/Clasa%20a%20IV-a/Geografie/Uy5DLiBJTlRVSVRFWFQg</a:t>
            </a:r>
            <a:r>
              <a:rPr lang="ro-RO" dirty="0" smtClean="0">
                <a:hlinkClick r:id="rId7"/>
              </a:rPr>
              <a:t>/</a:t>
            </a:r>
            <a:r>
              <a:rPr lang="ro-RO" dirty="0" smtClean="0"/>
              <a:t> </a:t>
            </a:r>
            <a:endParaRPr lang="ro-RO" dirty="0"/>
          </a:p>
          <a:p>
            <a:r>
              <a:rPr lang="ro-RO" dirty="0" smtClean="0">
                <a:hlinkClick r:id="rId8"/>
              </a:rPr>
              <a:t>https</a:t>
            </a:r>
            <a:r>
              <a:rPr lang="ro-RO" dirty="0">
                <a:hlinkClick r:id="rId8"/>
              </a:rPr>
              <a:t>://</a:t>
            </a:r>
            <a:r>
              <a:rPr lang="ro-RO" dirty="0" smtClean="0">
                <a:hlinkClick r:id="rId8"/>
              </a:rPr>
              <a:t>media.hotnews.ro/assets/document/2014/10/14/18303586-0.pdf</a:t>
            </a:r>
            <a:r>
              <a:rPr lang="ro-RO" dirty="0" smtClean="0"/>
              <a:t> </a:t>
            </a:r>
            <a:endParaRPr lang="ro-RO" dirty="0"/>
          </a:p>
          <a:p>
            <a:endParaRPr lang="ro-RO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0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44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MUNȚII CARPAȚI Clasa a IV-a  </vt:lpstr>
      <vt:lpstr>INTRODUCERE</vt:lpstr>
      <vt:lpstr>CARPAȚII ORIENTALI</vt:lpstr>
      <vt:lpstr>CARPAȚII MERIDIONALI</vt:lpstr>
      <vt:lpstr>CARPAȚII OCCIDENTALI</vt:lpstr>
      <vt:lpstr>RESURSE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MUNȚII CARPAȚI Clasa a IV-a</dc:title>
  <dc:creator>User</dc:creator>
  <cp:lastModifiedBy>User</cp:lastModifiedBy>
  <cp:revision>6</cp:revision>
  <dcterms:created xsi:type="dcterms:W3CDTF">2025-11-15T08:22:04Z</dcterms:created>
  <dcterms:modified xsi:type="dcterms:W3CDTF">2025-11-15T09:23:39Z</dcterms:modified>
</cp:coreProperties>
</file>